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89FEA-5BD7-461F-9205-A25D34C96592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8CC94-C8AC-417D-8171-A3C134D90B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704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What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Why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Who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Test officially released vegetable varieties and associated technologies in rotation, relay, mixed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cropping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Vegetables already released by the Tanzanian government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AVRDC, HORT CRSP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Initiate partnerships with stakeholders especially farmer groups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Better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ensures relevance with what we should do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IITA (TZ)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Capacity building in crucial areas (field agents, nutrition) in preparation for participation in the project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Need skilled and knowledgeable partners in component technologies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Research groups of the specific technologies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Extension of animal feeding technologies that lead to rapid fattening or increased milk/meat/egg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production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Will create a link between the project and the partners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District agents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64745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Training farmer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groups to produce quality declared (certified) seed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Making seed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of superior varieties available on time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TOSCI, District agents, CG centers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 involved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41370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Building networks/relationships.</a:t>
                      </a:r>
                    </a:p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Alignment of SI technologies with markets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Identify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market opportunities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Regional traders, PPP, IFPRI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79683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Communication, technology transfer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and </a:t>
                      </a:r>
                      <a:r>
                        <a:rPr lang="en-US" sz="2000" dirty="0" smtClean="0">
                          <a:latin typeface="Arial Black" pitchFamily="34" charset="0"/>
                        </a:rPr>
                        <a:t>outreach strategy (field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days, 8-8, </a:t>
                      </a:r>
                      <a:r>
                        <a:rPr lang="en-US" sz="2000" baseline="0" dirty="0" err="1" smtClean="0">
                          <a:latin typeface="Arial Black" pitchFamily="34" charset="0"/>
                        </a:rPr>
                        <a:t>seedfairs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, on-farm demos, leaflets etc)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Reach thousands of people; supporting the project stimulate interest of stakeholders about project outputs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National </a:t>
                      </a:r>
                      <a:r>
                        <a:rPr lang="en-US" sz="2000" dirty="0" err="1" smtClean="0">
                          <a:latin typeface="Arial Black" pitchFamily="34" charset="0"/>
                        </a:rPr>
                        <a:t>programmes</a:t>
                      </a:r>
                      <a:r>
                        <a:rPr lang="en-US" sz="2000" dirty="0" smtClean="0">
                          <a:latin typeface="Arial Black" pitchFamily="34" charset="0"/>
                        </a:rPr>
                        <a:t>, supported by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IITA/local researchers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79882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Identification of potential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students (selection and placement of </a:t>
                      </a:r>
                      <a:r>
                        <a:rPr lang="en-US" baseline="0" dirty="0" err="1" smtClean="0">
                          <a:latin typeface="Arial Black" pitchFamily="34" charset="0"/>
                        </a:rPr>
                        <a:t>MSc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. And PhD students)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Human capital; sustainable program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dirty="0" smtClean="0">
                          <a:latin typeface="Arial Black" pitchFamily="34" charset="0"/>
                        </a:rPr>
                        <a:t>operations; capacity building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Project partners, CRSPs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12426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Nutrient enhancing recipes in local languages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Already being done by AVRDC, requires scaling  out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AVRDC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46154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Post-harvest technologies for longer and safer storage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Increase food supply/safety and improve nutrition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Private sector, TFNC,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IITA, AVRDC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47337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Nutrient dense varieties (</a:t>
                      </a:r>
                      <a:r>
                        <a:rPr lang="en-US" dirty="0" err="1" smtClean="0">
                          <a:latin typeface="Arial Black" pitchFamily="34" charset="0"/>
                        </a:rPr>
                        <a:t>eg</a:t>
                      </a:r>
                      <a:r>
                        <a:rPr lang="en-US" dirty="0" smtClean="0">
                          <a:latin typeface="Arial Black" pitchFamily="34" charset="0"/>
                        </a:rPr>
                        <a:t>. Fortified maize varieties, iron-reach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 Black" pitchFamily="34" charset="0"/>
                        </a:rPr>
                        <a:t>mung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-bean, protein rich soy bean, vitamin-rich vegetables</a:t>
                      </a:r>
                      <a:r>
                        <a:rPr lang="en-US" dirty="0" smtClean="0">
                          <a:latin typeface="Arial Black" pitchFamily="34" charset="0"/>
                        </a:rPr>
                        <a:t>)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Optimization of components of systems intensification. Improve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nutrient level of vulnerable groups</a:t>
                      </a:r>
                      <a:endParaRPr lang="en-US" dirty="0" smtClean="0">
                        <a:latin typeface="Arial Black" pitchFamily="34" charset="0"/>
                      </a:endParaRPr>
                    </a:p>
                    <a:p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Project partners especially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ICRISAT, ILRI, AVRDC. Linkages with </a:t>
                      </a:r>
                      <a:r>
                        <a:rPr lang="en-US" baseline="0" dirty="0" err="1" smtClean="0">
                          <a:latin typeface="Arial Black" pitchFamily="34" charset="0"/>
                        </a:rPr>
                        <a:t>HarvestPlus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, Peanut CSRP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699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057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 Black" pitchFamily="34" charset="0"/>
                        </a:rPr>
                        <a:t>Participatory Diagnosis of opportunities for systems intensification; Farmer-identified priorities for </a:t>
                      </a:r>
                      <a:r>
                        <a:rPr lang="en-US" dirty="0" smtClean="0">
                          <a:latin typeface="Arial Black" pitchFamily="34" charset="0"/>
                        </a:rPr>
                        <a:t>SI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To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identify the best local opportunities for intensifying local systems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Outreach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partners, farmers and other stakeholders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9533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push-pull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technique for  stem borer control and forage production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Can be done together with variety evaluation; integration of livestock and crop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ILRI, CIAT, NARS,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7301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Identification of</a:t>
                      </a:r>
                      <a:r>
                        <a:rPr lang="en-US" baseline="0" dirty="0" smtClean="0">
                          <a:latin typeface="Arial Black" pitchFamily="34" charset="0"/>
                        </a:rPr>
                        <a:t> networks that support knowledge provision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To know who potential partners are locally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Project partners, SANREM CRSP; 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594884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Appropriate and safe soil, water and pest management options for production 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Co-adapt with farmers available soil, water and pest management technologies to boost current vegetable productivity in a cereal-vegetable-livestock system context  </a:t>
                      </a:r>
                    </a:p>
                    <a:p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Black" pitchFamily="34" charset="0"/>
                        </a:rPr>
                        <a:t>AVRDC, CIAT, IITA, ILRI, NARS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428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cojiewo</dc:creator>
  <cp:lastModifiedBy>cojiewo</cp:lastModifiedBy>
  <cp:revision>14</cp:revision>
  <dcterms:created xsi:type="dcterms:W3CDTF">2012-02-08T07:06:57Z</dcterms:created>
  <dcterms:modified xsi:type="dcterms:W3CDTF">2012-02-08T09:34:15Z</dcterms:modified>
</cp:coreProperties>
</file>